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04" r:id="rId6"/>
    <p:sldId id="307" r:id="rId7"/>
    <p:sldId id="281" r:id="rId8"/>
    <p:sldId id="282" r:id="rId9"/>
    <p:sldId id="314" r:id="rId10"/>
    <p:sldId id="315" r:id="rId11"/>
    <p:sldId id="317" r:id="rId12"/>
    <p:sldId id="318" r:id="rId13"/>
    <p:sldId id="319" r:id="rId14"/>
    <p:sldId id="297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>
        <p:scale>
          <a:sx n="50" d="100"/>
          <a:sy n="50" d="100"/>
        </p:scale>
        <p:origin x="1212" y="26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B983CA-1F04-26A1-8CC7-9855550A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1234"/>
            <a:ext cx="12192000" cy="7420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470" y="-3657599"/>
            <a:ext cx="9429750" cy="9818370"/>
          </a:xfrm>
        </p:spPr>
        <p:txBody>
          <a:bodyPr anchor="ctr"/>
          <a:lstStyle/>
          <a:p>
            <a:r>
              <a:rPr lang="en-US" dirty="0"/>
              <a:t>GLOBAL COLLEGE OF ENGINEERING &amp; TECHNOLOGY, KADAPA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31CBB-C2D5-C00F-3CAF-A9EFAE064F4E}"/>
              </a:ext>
            </a:extLst>
          </p:cNvPr>
          <p:cNvSpPr txBox="1"/>
          <p:nvPr/>
        </p:nvSpPr>
        <p:spPr>
          <a:xfrm>
            <a:off x="0" y="5652939"/>
            <a:ext cx="11963400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Approved by AICTE | Affiliated to JNTUA | Recognized by UGC &amp; ISO 9001-2015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457199"/>
            <a:ext cx="9879437" cy="1219201"/>
          </a:xfrm>
        </p:spPr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222500"/>
            <a:ext cx="5087154" cy="3813724"/>
          </a:xfrm>
        </p:spPr>
        <p:txBody>
          <a:bodyPr/>
          <a:lstStyle/>
          <a:p>
            <a:r>
              <a:rPr lang="en-US" sz="3000" b="1" dirty="0"/>
              <a:t>Phone: </a:t>
            </a:r>
            <a:r>
              <a:rPr lang="en-US" sz="2500" dirty="0"/>
              <a:t>9398302073, 7729988041, 9110375020, 9949025527</a:t>
            </a:r>
          </a:p>
          <a:p>
            <a:r>
              <a:rPr lang="en-US" sz="3000" b="1" dirty="0" err="1"/>
              <a:t>Email:</a:t>
            </a:r>
            <a:r>
              <a:rPr lang="en-US" sz="2500" dirty="0" err="1"/>
              <a:t>admissions.glbc@gmail.com</a:t>
            </a:r>
            <a:endParaRPr lang="en-US" sz="2500" dirty="0"/>
          </a:p>
          <a:p>
            <a:r>
              <a:rPr lang="en-US" sz="3000" b="1" dirty="0"/>
              <a:t>Website: </a:t>
            </a:r>
            <a:r>
              <a:rPr lang="en-US" sz="2500" dirty="0"/>
              <a:t>www.glbc.ac.in</a:t>
            </a:r>
          </a:p>
          <a:p>
            <a:r>
              <a:rPr lang="en-US" sz="3000" b="1" dirty="0"/>
              <a:t>Address: </a:t>
            </a:r>
            <a:r>
              <a:rPr lang="en-US" sz="2500" dirty="0"/>
              <a:t>Near Toll Plaza, NH-40, </a:t>
            </a:r>
            <a:r>
              <a:rPr lang="en-US" sz="2500" dirty="0" err="1"/>
              <a:t>Chinnamachupalli</a:t>
            </a:r>
            <a:r>
              <a:rPr lang="en-US" sz="2500" dirty="0"/>
              <a:t>, </a:t>
            </a:r>
            <a:r>
              <a:rPr lang="en-US" sz="2500" dirty="0" err="1"/>
              <a:t>Chennur</a:t>
            </a:r>
            <a:r>
              <a:rPr lang="en-US" sz="2500" dirty="0"/>
              <a:t>(M), Kadapa - 516162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0C6231-A478-7E53-1BA8-EED0BF974C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03029" y="2244726"/>
            <a:ext cx="6394481" cy="4262987"/>
          </a:xfr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2705100"/>
            <a:ext cx="3390900" cy="7239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28800"/>
            <a:ext cx="2868930" cy="759831"/>
          </a:xfrm>
        </p:spPr>
        <p:txBody>
          <a:bodyPr/>
          <a:lstStyle/>
          <a:p>
            <a:r>
              <a:rPr lang="en-US" sz="40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4206240" cy="320734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Courses Offered</a:t>
            </a:r>
          </a:p>
          <a:p>
            <a:r>
              <a:rPr lang="en-US" dirty="0"/>
              <a:t>Key Facilities</a:t>
            </a:r>
          </a:p>
          <a:p>
            <a:r>
              <a:rPr lang="en-US" dirty="0"/>
              <a:t>Placements &amp; Security</a:t>
            </a:r>
          </a:p>
          <a:p>
            <a:r>
              <a:rPr lang="en-US" dirty="0"/>
              <a:t>Contact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CD8B8-331F-6341-E727-446AD6E4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70" y="0"/>
            <a:ext cx="8098475" cy="67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7770" y="3225799"/>
            <a:ext cx="7280909" cy="1943101"/>
          </a:xfrm>
        </p:spPr>
        <p:txBody>
          <a:bodyPr/>
          <a:lstStyle/>
          <a:p>
            <a:r>
              <a:rPr lang="en-US" dirty="0"/>
              <a:t>The power of EDUCATION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BF6DF91-8F17-3CA0-9AC6-463A646A80A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379" r="24379"/>
          <a:stretch>
            <a:fillRect/>
          </a:stretch>
        </p:blipFill>
        <p:spPr>
          <a:xfrm>
            <a:off x="0" y="1"/>
            <a:ext cx="4762500" cy="685799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111316-40E1-AC81-9555-41087A60D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224" y="1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20801"/>
            <a:ext cx="6311900" cy="711199"/>
          </a:xfrm>
        </p:spPr>
        <p:txBody>
          <a:bodyPr/>
          <a:lstStyle/>
          <a:p>
            <a:r>
              <a:rPr lang="en-US" dirty="0"/>
              <a:t>About the College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10" y="2476500"/>
            <a:ext cx="6793189" cy="356548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/>
              <a:t>30 Acres lush green campus on NH-40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/>
              <a:t>Modern infrastructure with Gymnasium &amp; Sports Centre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Experienced faculty with GATE coaching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Industrial tours and guest lectures for practical exposure</a:t>
            </a:r>
          </a:p>
        </p:txBody>
      </p:sp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0" y="1057274"/>
            <a:ext cx="5626100" cy="784226"/>
          </a:xfrm>
        </p:spPr>
        <p:txBody>
          <a:bodyPr/>
          <a:lstStyle/>
          <a:p>
            <a:r>
              <a:rPr lang="en-US" dirty="0"/>
              <a:t>Admission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7719" y="2489200"/>
            <a:ext cx="4699000" cy="3311526"/>
          </a:xfrm>
        </p:spPr>
        <p:txBody>
          <a:bodyPr>
            <a:normAutofit lnSpcReduction="10000"/>
          </a:bodyPr>
          <a:lstStyle/>
          <a:p>
            <a:r>
              <a:rPr lang="fr-FR" sz="3000" dirty="0"/>
              <a:t>EAMCET</a:t>
            </a:r>
          </a:p>
          <a:p>
            <a:r>
              <a:rPr lang="fr-FR" sz="3000" dirty="0"/>
              <a:t>ECET</a:t>
            </a:r>
          </a:p>
          <a:p>
            <a:r>
              <a:rPr lang="fr-FR" sz="3000" dirty="0"/>
              <a:t>I-CET</a:t>
            </a:r>
          </a:p>
          <a:p>
            <a:r>
              <a:rPr lang="fr-FR" sz="3000" dirty="0"/>
              <a:t>PG CET</a:t>
            </a:r>
          </a:p>
          <a:p>
            <a:r>
              <a:rPr lang="fr-FR" sz="3000" dirty="0"/>
              <a:t>POLYCET</a:t>
            </a:r>
          </a:p>
          <a:p>
            <a:r>
              <a:rPr lang="fr-FR" sz="3000" dirty="0"/>
              <a:t>Use Code: GLBC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7AA52-BB30-680A-77EE-F2CF3FBBB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27"/>
            <a:ext cx="6096001" cy="678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0" y="1358900"/>
            <a:ext cx="7026926" cy="787399"/>
          </a:xfrm>
        </p:spPr>
        <p:txBody>
          <a:bodyPr/>
          <a:lstStyle/>
          <a:p>
            <a:r>
              <a:rPr lang="en-US" dirty="0"/>
              <a:t>          Courses Offered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761808" y="2743200"/>
            <a:ext cx="6073667" cy="3298783"/>
          </a:xfrm>
        </p:spPr>
        <p:txBody>
          <a:bodyPr/>
          <a:lstStyle/>
          <a:p>
            <a:endParaRPr lang="en-US" dirty="0"/>
          </a:p>
          <a:p>
            <a:r>
              <a:rPr lang="en-US" sz="3000" b="1" dirty="0" err="1"/>
              <a:t>B.Tech</a:t>
            </a:r>
            <a:r>
              <a:rPr lang="en-US" sz="3000" b="1" dirty="0"/>
              <a:t>: </a:t>
            </a:r>
            <a:r>
              <a:rPr lang="en-US" dirty="0"/>
              <a:t>Civil, EEE, Mech, ECE, CSE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000" b="1" dirty="0" err="1"/>
              <a:t>M.Tech</a:t>
            </a:r>
            <a:r>
              <a:rPr lang="en-US" sz="3000" b="1" dirty="0"/>
              <a:t>: </a:t>
            </a:r>
            <a:r>
              <a:rPr lang="en-US" dirty="0"/>
              <a:t>CPM, PS,EPE, TSES, VLSID, CSE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000" b="1" dirty="0"/>
              <a:t>Management: </a:t>
            </a:r>
            <a:r>
              <a:rPr lang="en-US" dirty="0"/>
              <a:t>MBA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6A958-2868-594D-0701-41EE9E67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9700"/>
            <a:ext cx="5761808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4660901" cy="867165"/>
          </a:xfrm>
        </p:spPr>
        <p:txBody>
          <a:bodyPr/>
          <a:lstStyle/>
          <a:p>
            <a:r>
              <a:rPr lang="en-US" dirty="0"/>
              <a:t>Key Facilities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3200" y="2061728"/>
            <a:ext cx="6642100" cy="3961637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900" dirty="0"/>
              <a:t>Digital Library with Journals &amp; E-learning Material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900" dirty="0"/>
              <a:t>State-of-the-art Computing Labs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900" dirty="0"/>
              <a:t>Separate Hostels for Boys &amp; Girls </a:t>
            </a:r>
          </a:p>
          <a:p>
            <a:r>
              <a:rPr lang="en-US" sz="2900" dirty="0"/>
              <a:t>    with Attached Bathrooms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900" dirty="0"/>
              <a:t>High-speed Wi-Fi enabled campus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B67A-ADC1-742E-6A98-D641CB2A5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900" y="-1"/>
            <a:ext cx="6077100" cy="3073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F28F1-D324-7372-69FE-A2686A5C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900" y="3073400"/>
            <a:ext cx="60771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545907"/>
          </a:xfrm>
        </p:spPr>
        <p:txBody>
          <a:bodyPr/>
          <a:lstStyle/>
          <a:p>
            <a:r>
              <a:rPr lang="en-US" sz="3000" dirty="0"/>
              <a:t>Placements &amp; Security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0891" y="2303464"/>
            <a:ext cx="7631709" cy="3589144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Dedicated Campus Placement Cell</a:t>
            </a:r>
          </a:p>
          <a:p>
            <a:endParaRPr lang="en-US" sz="2500" dirty="0"/>
          </a:p>
          <a:p>
            <a:r>
              <a:rPr lang="en-US" sz="2500" dirty="0"/>
              <a:t>24/7 Security with CCTV surveillance</a:t>
            </a:r>
          </a:p>
          <a:p>
            <a:endParaRPr lang="en-US" sz="2500" dirty="0"/>
          </a:p>
          <a:p>
            <a:r>
              <a:rPr lang="en-US" sz="2500" dirty="0"/>
              <a:t>Frequent campus drives and placement </a:t>
            </a:r>
          </a:p>
          <a:p>
            <a:pPr marL="0" indent="0">
              <a:buNone/>
            </a:pPr>
            <a:r>
              <a:rPr lang="en-US" sz="2500" dirty="0"/>
              <a:t>     support</a:t>
            </a:r>
          </a:p>
          <a:p>
            <a:endParaRPr lang="en-US" sz="2500" dirty="0"/>
          </a:p>
          <a:p>
            <a:r>
              <a:rPr lang="en-US" sz="2500" dirty="0"/>
              <a:t>Partnerships with top recruiters</a:t>
            </a:r>
          </a:p>
          <a:p>
            <a:endParaRPr lang="en-US" dirty="0"/>
          </a:p>
        </p:txBody>
      </p:sp>
      <p:pic>
        <p:nvPicPr>
          <p:cNvPr id="10" name="Picture Placeholder 9" descr="A person wearing a blue suit and headphones pointing at a computer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1888" r="31888"/>
          <a:stretch/>
        </p:blipFill>
        <p:spPr>
          <a:xfrm>
            <a:off x="8989454" y="965393"/>
            <a:ext cx="3202545" cy="589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C72D2-CC45-A6DF-F061-856FA0FC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0"/>
            <a:ext cx="5549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-253999"/>
            <a:ext cx="7404101" cy="1917700"/>
          </a:xfrm>
        </p:spPr>
        <p:txBody>
          <a:bodyPr/>
          <a:lstStyle/>
          <a:p>
            <a:r>
              <a:rPr lang="en-US" dirty="0"/>
              <a:t>Scholarships Available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1841501"/>
            <a:ext cx="7721600" cy="1587500"/>
          </a:xfrm>
        </p:spPr>
        <p:txBody>
          <a:bodyPr/>
          <a:lstStyle/>
          <a:p>
            <a:r>
              <a:rPr lang="en-US" dirty="0"/>
              <a:t>PROVIDING FREE TUITION FEE AND HOSTEL FEE FOR EAPCET QUALIFIED SC/ST AND BC STUDENTS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85D04BF-129D-D341-9414-EDBB88C20A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22" r="422"/>
          <a:stretch>
            <a:fillRect/>
          </a:stretch>
        </p:blipFill>
        <p:spPr>
          <a:xfrm>
            <a:off x="7505702" y="1"/>
            <a:ext cx="4775200" cy="6858000"/>
          </a:xfr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{A27D503F-B32F-44AD-89C3-5441373F98AD}TF8a9b5915-b8c7-461e-8cdd-693d48b5e32371f7b7e2_win32-4bf0b9a2ea37</Template>
  <TotalTime>197</TotalTime>
  <Words>236</Words>
  <Application>Microsoft Office PowerPoint</Application>
  <PresentationFormat>Widescreen</PresentationFormat>
  <Paragraphs>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Sabon Next LT</vt:lpstr>
      <vt:lpstr>Wingdings</vt:lpstr>
      <vt:lpstr>Custom</vt:lpstr>
      <vt:lpstr>GLOBAL COLLEGE OF ENGINEERING &amp; TECHNOLOGY, KADAPA</vt:lpstr>
      <vt:lpstr>agenda</vt:lpstr>
      <vt:lpstr>The power of EDUCATION</vt:lpstr>
      <vt:lpstr>About the College</vt:lpstr>
      <vt:lpstr>Admission Codes</vt:lpstr>
      <vt:lpstr>          Courses Offered</vt:lpstr>
      <vt:lpstr>Key Facilities</vt:lpstr>
      <vt:lpstr>Placements &amp; Security</vt:lpstr>
      <vt:lpstr>Scholarships Available </vt:lpstr>
      <vt:lpstr>Contact Information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THEJASWANI MARRIPALLI</dc:creator>
  <cp:lastModifiedBy>THEJASWANI MARRIPALLI</cp:lastModifiedBy>
  <cp:revision>8</cp:revision>
  <dcterms:created xsi:type="dcterms:W3CDTF">2025-07-11T09:55:19Z</dcterms:created>
  <dcterms:modified xsi:type="dcterms:W3CDTF">2025-07-11T13:12:55Z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